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“MISSIONARIOZINHO”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“MISSIONARIOZINHO”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Posso ser um</a:t>
            </a:r>
          </a:p>
          <a:p>
            <a:r>
              <a:rPr lang="pt-BR" dirty="0"/>
              <a:t>“</a:t>
            </a:r>
            <a:r>
              <a:rPr lang="pt-BR" dirty="0" err="1"/>
              <a:t>missionariozinho</a:t>
            </a:r>
            <a:r>
              <a:rPr lang="pt-BR" dirty="0"/>
              <a:t>” </a:t>
            </a:r>
          </a:p>
          <a:p>
            <a:r>
              <a:rPr lang="pt-BR" dirty="0" err="1"/>
              <a:t>P’ra</a:t>
            </a:r>
            <a:r>
              <a:rPr lang="pt-BR" dirty="0"/>
              <a:t> falar de Cristo </a:t>
            </a:r>
          </a:p>
          <a:p>
            <a:r>
              <a:rPr lang="pt-BR" dirty="0"/>
              <a:t>ao </a:t>
            </a:r>
            <a:r>
              <a:rPr lang="pt-BR" dirty="0" err="1"/>
              <a:t>companheirinho</a:t>
            </a:r>
            <a:r>
              <a:rPr lang="pt-B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“MISSIONARIOZINHO”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Posso trabalhar em </a:t>
            </a:r>
          </a:p>
          <a:p>
            <a:r>
              <a:rPr lang="pt-BR" dirty="0"/>
              <a:t>minha terra; </a:t>
            </a:r>
          </a:p>
          <a:p>
            <a:r>
              <a:rPr lang="pt-BR" dirty="0"/>
              <a:t>Manda-me, pois, Senhor.</a:t>
            </a:r>
          </a:p>
        </p:txBody>
      </p:sp>
    </p:spTree>
    <p:extLst>
      <p:ext uri="{BB962C8B-B14F-4D97-AF65-F5344CB8AC3E}">
        <p14:creationId xmlns:p14="http://schemas.microsoft.com/office/powerpoint/2010/main" val="2058868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“MISSIONARIOZINHO”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AEFC5B7-10D2-4B19-B4A8-6EA9917243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preciso </a:t>
            </a:r>
          </a:p>
          <a:p>
            <a:r>
              <a:rPr lang="pt-BR" dirty="0"/>
              <a:t>atravessar os mares </a:t>
            </a:r>
          </a:p>
          <a:p>
            <a:r>
              <a:rPr lang="pt-BR" dirty="0"/>
              <a:t>Para dar aos outros </a:t>
            </a:r>
          </a:p>
          <a:p>
            <a:r>
              <a:rPr lang="pt-BR" dirty="0"/>
              <a:t>novas salutares. </a:t>
            </a:r>
          </a:p>
        </p:txBody>
      </p:sp>
    </p:spTree>
    <p:extLst>
      <p:ext uri="{BB962C8B-B14F-4D97-AF65-F5344CB8AC3E}">
        <p14:creationId xmlns:p14="http://schemas.microsoft.com/office/powerpoint/2010/main" val="3929212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“MISSIONARIOZINHO”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9DBC793-9F5F-46C9-A54E-23248191710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Posso fornecer </a:t>
            </a:r>
          </a:p>
          <a:p>
            <a:r>
              <a:rPr lang="pt-BR" dirty="0"/>
              <a:t>sustento aos outros; </a:t>
            </a:r>
          </a:p>
          <a:p>
            <a:r>
              <a:rPr lang="pt-BR" dirty="0"/>
              <a:t>Dispõe de mim, Senhor.</a:t>
            </a:r>
          </a:p>
        </p:txBody>
      </p:sp>
    </p:spTree>
    <p:extLst>
      <p:ext uri="{BB962C8B-B14F-4D97-AF65-F5344CB8AC3E}">
        <p14:creationId xmlns:p14="http://schemas.microsoft.com/office/powerpoint/2010/main" val="42144195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“MISSIONARIOZINHO”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Hei de orar e </a:t>
            </a:r>
          </a:p>
          <a:p>
            <a:r>
              <a:rPr lang="pt-BR" dirty="0"/>
              <a:t>trabalhar fielmente; </a:t>
            </a:r>
          </a:p>
          <a:p>
            <a:r>
              <a:rPr lang="pt-BR" dirty="0"/>
              <a:t>Caso Deus me chame, </a:t>
            </a:r>
          </a:p>
          <a:p>
            <a:r>
              <a:rPr lang="pt-BR" dirty="0"/>
              <a:t>seguirei contente </a:t>
            </a:r>
          </a:p>
        </p:txBody>
      </p:sp>
    </p:spTree>
    <p:extLst>
      <p:ext uri="{BB962C8B-B14F-4D97-AF65-F5344CB8AC3E}">
        <p14:creationId xmlns:p14="http://schemas.microsoft.com/office/powerpoint/2010/main" val="21954885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“MISSIONARIOZINHO”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Para os campos que </a:t>
            </a:r>
          </a:p>
          <a:p>
            <a:r>
              <a:rPr lang="pt-BR" dirty="0"/>
              <a:t>vão branquejando. </a:t>
            </a:r>
          </a:p>
          <a:p>
            <a:r>
              <a:rPr lang="pt-BR" dirty="0"/>
              <a:t>Envia-me, Senhor.</a:t>
            </a:r>
          </a:p>
        </p:txBody>
      </p:sp>
    </p:spTree>
    <p:extLst>
      <p:ext uri="{BB962C8B-B14F-4D97-AF65-F5344CB8AC3E}">
        <p14:creationId xmlns:p14="http://schemas.microsoft.com/office/powerpoint/2010/main" val="3023882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102</Words>
  <Application>Microsoft Office PowerPoint</Application>
  <PresentationFormat>Apresentação na tela (16:9)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“MISSIONARIOZINHO”</vt:lpstr>
      <vt:lpstr>“MISSIONARIOZINHO”</vt:lpstr>
      <vt:lpstr>“MISSIONARIOZINHO”</vt:lpstr>
      <vt:lpstr>“MISSIONARIOZINHO”</vt:lpstr>
      <vt:lpstr>“MISSIONARIOZINHO”</vt:lpstr>
      <vt:lpstr>“MISSIONARIOZINHO”</vt:lpstr>
      <vt:lpstr>“MISSIONARIOZINHO”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2019-06-12T23:24:16Z</dcterms:modified>
</cp:coreProperties>
</file>

<file path=docProps/thumbnail.jpeg>
</file>